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Lst>
  <p:sldSz cx="30274895" cy="213836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0" d="100"/>
          <a:sy n="40" d="100"/>
        </p:scale>
        <p:origin x="1349"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3499590"/>
            <a:ext cx="25733931" cy="7444669"/>
          </a:xfrm>
        </p:spPr>
        <p:txBody>
          <a:bodyPr anchor="b"/>
          <a:lstStyle>
            <a:lvl1pPr algn="ctr">
              <a:defRPr sz="18710"/>
            </a:lvl1pPr>
          </a:lstStyle>
          <a:p>
            <a:r>
              <a:rPr lang="en-US"/>
              <a:t>Click to edit Master title style</a:t>
            </a:r>
            <a:endParaRPr lang="en-US" dirty="0"/>
          </a:p>
        </p:txBody>
      </p:sp>
      <p:sp>
        <p:nvSpPr>
          <p:cNvPr id="3" name="Subtitle 2"/>
          <p:cNvSpPr>
            <a:spLocks noGrp="1"/>
          </p:cNvSpPr>
          <p:nvPr>
            <p:ph type="subTitle" idx="1"/>
          </p:nvPr>
        </p:nvSpPr>
        <p:spPr>
          <a:xfrm>
            <a:off x="3784402" y="11231355"/>
            <a:ext cx="22706410" cy="5162758"/>
          </a:xfrm>
        </p:spPr>
        <p:txBody>
          <a:bodyPr/>
          <a:lstStyle>
            <a:lvl1pPr marL="0" indent="0" algn="ctr">
              <a:buNone/>
              <a:defRPr sz="7485"/>
            </a:lvl1pPr>
            <a:lvl2pPr marL="1425575" indent="0" algn="ctr">
              <a:buNone/>
              <a:defRPr sz="6235"/>
            </a:lvl2pPr>
            <a:lvl3pPr marL="2851150" indent="0" algn="ctr">
              <a:buNone/>
              <a:defRPr sz="5615"/>
            </a:lvl3pPr>
            <a:lvl4pPr marL="4276725" indent="0" algn="ctr">
              <a:buNone/>
              <a:defRPr sz="4990"/>
            </a:lvl4pPr>
            <a:lvl5pPr marL="5702300" indent="0" algn="ctr">
              <a:buNone/>
              <a:defRPr sz="4990"/>
            </a:lvl5pPr>
            <a:lvl6pPr marL="7127875" indent="0" algn="ctr">
              <a:buNone/>
              <a:defRPr sz="4990"/>
            </a:lvl6pPr>
            <a:lvl7pPr marL="8553450" indent="0" algn="ctr">
              <a:buNone/>
              <a:defRPr sz="4990"/>
            </a:lvl7pPr>
            <a:lvl8pPr marL="9979025" indent="0" algn="ctr">
              <a:buNone/>
              <a:defRPr sz="4990"/>
            </a:lvl8pPr>
            <a:lvl9pPr marL="11404600" indent="0" algn="ctr">
              <a:buNone/>
              <a:defRPr sz="499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43ED053-6FBF-42A0-A986-EF60B20F874C}" type="datetimeFigureOut">
              <a:rPr lang="en-CA" smtClean="0"/>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A43ED053-6FBF-42A0-A986-EF60B20F874C}" type="datetimeFigureOut">
              <a:rPr lang="en-CA" smtClean="0"/>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1138480"/>
            <a:ext cx="6528093" cy="1812163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1138480"/>
            <a:ext cx="19205838" cy="18121634"/>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A43ED053-6FBF-42A0-A986-EF60B20F874C}" type="datetimeFigureOut">
              <a:rPr lang="en-CA" smtClean="0"/>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10"/>
          </p:nvPr>
        </p:nvSpPr>
        <p:spPr/>
        <p:txBody>
          <a:bodyPr/>
          <a:lstStyle/>
          <a:p>
            <a:fld id="{A43ED053-6FBF-42A0-A986-EF60B20F874C}" type="datetimeFigureOut">
              <a:rPr lang="en-CA" smtClean="0"/>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5331063"/>
            <a:ext cx="26112371" cy="8894992"/>
          </a:xfrm>
        </p:spPr>
        <p:txBody>
          <a:bodyPr anchor="b"/>
          <a:lstStyle>
            <a:lvl1pPr>
              <a:defRPr sz="18710"/>
            </a:lvl1pPr>
          </a:lstStyle>
          <a:p>
            <a:r>
              <a:rPr lang="en-US"/>
              <a:t>Click to edit Master title style</a:t>
            </a:r>
            <a:endParaRPr lang="en-US" dirty="0"/>
          </a:p>
        </p:txBody>
      </p:sp>
      <p:sp>
        <p:nvSpPr>
          <p:cNvPr id="3" name="Text Placeholder 2"/>
          <p:cNvSpPr>
            <a:spLocks noGrp="1"/>
          </p:cNvSpPr>
          <p:nvPr>
            <p:ph type="body" idx="1"/>
          </p:nvPr>
        </p:nvSpPr>
        <p:spPr>
          <a:xfrm>
            <a:off x="2065654" y="14310205"/>
            <a:ext cx="26112371" cy="4677666"/>
          </a:xfrm>
        </p:spPr>
        <p:txBody>
          <a:bodyPr/>
          <a:lstStyle>
            <a:lvl1pPr marL="0" indent="0">
              <a:buNone/>
              <a:defRPr sz="7485">
                <a:solidFill>
                  <a:schemeClr val="tx1"/>
                </a:solidFill>
              </a:defRPr>
            </a:lvl1pPr>
            <a:lvl2pPr marL="1425575" indent="0">
              <a:buNone/>
              <a:defRPr sz="6235">
                <a:solidFill>
                  <a:schemeClr val="tx1">
                    <a:tint val="75000"/>
                  </a:schemeClr>
                </a:solidFill>
              </a:defRPr>
            </a:lvl2pPr>
            <a:lvl3pPr marL="2851150" indent="0">
              <a:buNone/>
              <a:defRPr sz="5615">
                <a:solidFill>
                  <a:schemeClr val="tx1">
                    <a:tint val="75000"/>
                  </a:schemeClr>
                </a:solidFill>
              </a:defRPr>
            </a:lvl3pPr>
            <a:lvl4pPr marL="4276725" indent="0">
              <a:buNone/>
              <a:defRPr sz="4990">
                <a:solidFill>
                  <a:schemeClr val="tx1">
                    <a:tint val="75000"/>
                  </a:schemeClr>
                </a:solidFill>
              </a:defRPr>
            </a:lvl4pPr>
            <a:lvl5pPr marL="5702300" indent="0">
              <a:buNone/>
              <a:defRPr sz="4990">
                <a:solidFill>
                  <a:schemeClr val="tx1">
                    <a:tint val="75000"/>
                  </a:schemeClr>
                </a:solidFill>
              </a:defRPr>
            </a:lvl5pPr>
            <a:lvl6pPr marL="7127875" indent="0">
              <a:buNone/>
              <a:defRPr sz="4990">
                <a:solidFill>
                  <a:schemeClr val="tx1">
                    <a:tint val="75000"/>
                  </a:schemeClr>
                </a:solidFill>
              </a:defRPr>
            </a:lvl6pPr>
            <a:lvl7pPr marL="8553450" indent="0">
              <a:buNone/>
              <a:defRPr sz="4990">
                <a:solidFill>
                  <a:schemeClr val="tx1">
                    <a:tint val="75000"/>
                  </a:schemeClr>
                </a:solidFill>
              </a:defRPr>
            </a:lvl7pPr>
            <a:lvl8pPr marL="9979025" indent="0">
              <a:buNone/>
              <a:defRPr sz="4990">
                <a:solidFill>
                  <a:schemeClr val="tx1">
                    <a:tint val="75000"/>
                  </a:schemeClr>
                </a:solidFill>
              </a:defRPr>
            </a:lvl8pPr>
            <a:lvl9pPr marL="11404600" indent="0">
              <a:buNone/>
              <a:defRPr sz="499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fld id="{A43ED053-6FBF-42A0-A986-EF60B20F874C}" type="datetimeFigureOut">
              <a:rPr lang="en-CA" smtClean="0"/>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5692400"/>
            <a:ext cx="12866966" cy="13567714"/>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Content Placeholder 3"/>
          <p:cNvSpPr>
            <a:spLocks noGrp="1"/>
          </p:cNvSpPr>
          <p:nvPr>
            <p:ph sz="half" idx="2"/>
          </p:nvPr>
        </p:nvSpPr>
        <p:spPr>
          <a:xfrm>
            <a:off x="15326826" y="5692400"/>
            <a:ext cx="12866966" cy="13567714"/>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Date Placeholder 4"/>
          <p:cNvSpPr>
            <a:spLocks noGrp="1"/>
          </p:cNvSpPr>
          <p:nvPr>
            <p:ph type="dt" sz="half" idx="10"/>
          </p:nvPr>
        </p:nvSpPr>
        <p:spPr/>
        <p:txBody>
          <a:bodyPr/>
          <a:lstStyle/>
          <a:p>
            <a:fld id="{A43ED053-6FBF-42A0-A986-EF60B20F874C}" type="datetimeFigureOut">
              <a:rPr lang="en-CA" smtClean="0"/>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138485"/>
            <a:ext cx="26112371" cy="413317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5241960"/>
            <a:ext cx="12807832" cy="2569003"/>
          </a:xfrm>
        </p:spPr>
        <p:txBody>
          <a:bodyPr anchor="b"/>
          <a:lstStyle>
            <a:lvl1pPr marL="0" indent="0">
              <a:buNone/>
              <a:defRPr sz="7485" b="1"/>
            </a:lvl1pPr>
            <a:lvl2pPr marL="1425575" indent="0">
              <a:buNone/>
              <a:defRPr sz="6235" b="1"/>
            </a:lvl2pPr>
            <a:lvl3pPr marL="2851150" indent="0">
              <a:buNone/>
              <a:defRPr sz="5615" b="1"/>
            </a:lvl3pPr>
            <a:lvl4pPr marL="4276725" indent="0">
              <a:buNone/>
              <a:defRPr sz="4990" b="1"/>
            </a:lvl4pPr>
            <a:lvl5pPr marL="5702300" indent="0">
              <a:buNone/>
              <a:defRPr sz="4990" b="1"/>
            </a:lvl5pPr>
            <a:lvl6pPr marL="7127875" indent="0">
              <a:buNone/>
              <a:defRPr sz="4990" b="1"/>
            </a:lvl6pPr>
            <a:lvl7pPr marL="8553450" indent="0">
              <a:buNone/>
              <a:defRPr sz="4990" b="1"/>
            </a:lvl7pPr>
            <a:lvl8pPr marL="9979025" indent="0">
              <a:buNone/>
              <a:defRPr sz="4990" b="1"/>
            </a:lvl8pPr>
            <a:lvl9pPr marL="11404600" indent="0">
              <a:buNone/>
              <a:defRPr sz="4990" b="1"/>
            </a:lvl9pPr>
          </a:lstStyle>
          <a:p>
            <a:pPr lvl="0"/>
            <a:r>
              <a:rPr lang="en-US"/>
              <a:t>Click to edit Master text styles</a:t>
            </a:r>
            <a:endParaRPr lang="en-US"/>
          </a:p>
        </p:txBody>
      </p:sp>
      <p:sp>
        <p:nvSpPr>
          <p:cNvPr id="4" name="Content Placeholder 3"/>
          <p:cNvSpPr>
            <a:spLocks noGrp="1"/>
          </p:cNvSpPr>
          <p:nvPr>
            <p:ph sz="half" idx="2"/>
          </p:nvPr>
        </p:nvSpPr>
        <p:spPr>
          <a:xfrm>
            <a:off x="2085368" y="7810963"/>
            <a:ext cx="12807832" cy="11488750"/>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5" name="Text Placeholder 4"/>
          <p:cNvSpPr>
            <a:spLocks noGrp="1"/>
          </p:cNvSpPr>
          <p:nvPr>
            <p:ph type="body" sz="quarter" idx="3"/>
          </p:nvPr>
        </p:nvSpPr>
        <p:spPr>
          <a:xfrm>
            <a:off x="15326828" y="5241960"/>
            <a:ext cx="12870909" cy="2569003"/>
          </a:xfrm>
        </p:spPr>
        <p:txBody>
          <a:bodyPr anchor="b"/>
          <a:lstStyle>
            <a:lvl1pPr marL="0" indent="0">
              <a:buNone/>
              <a:defRPr sz="7485" b="1"/>
            </a:lvl1pPr>
            <a:lvl2pPr marL="1425575" indent="0">
              <a:buNone/>
              <a:defRPr sz="6235" b="1"/>
            </a:lvl2pPr>
            <a:lvl3pPr marL="2851150" indent="0">
              <a:buNone/>
              <a:defRPr sz="5615" b="1"/>
            </a:lvl3pPr>
            <a:lvl4pPr marL="4276725" indent="0">
              <a:buNone/>
              <a:defRPr sz="4990" b="1"/>
            </a:lvl4pPr>
            <a:lvl5pPr marL="5702300" indent="0">
              <a:buNone/>
              <a:defRPr sz="4990" b="1"/>
            </a:lvl5pPr>
            <a:lvl6pPr marL="7127875" indent="0">
              <a:buNone/>
              <a:defRPr sz="4990" b="1"/>
            </a:lvl6pPr>
            <a:lvl7pPr marL="8553450" indent="0">
              <a:buNone/>
              <a:defRPr sz="4990" b="1"/>
            </a:lvl7pPr>
            <a:lvl8pPr marL="9979025" indent="0">
              <a:buNone/>
              <a:defRPr sz="4990" b="1"/>
            </a:lvl8pPr>
            <a:lvl9pPr marL="11404600" indent="0">
              <a:buNone/>
              <a:defRPr sz="4990" b="1"/>
            </a:lvl9pPr>
          </a:lstStyle>
          <a:p>
            <a:pPr lvl="0"/>
            <a:r>
              <a:rPr lang="en-US"/>
              <a:t>Click to edit Master text styles</a:t>
            </a:r>
            <a:endParaRPr lang="en-US"/>
          </a:p>
        </p:txBody>
      </p:sp>
      <p:sp>
        <p:nvSpPr>
          <p:cNvPr id="6" name="Content Placeholder 5"/>
          <p:cNvSpPr>
            <a:spLocks noGrp="1"/>
          </p:cNvSpPr>
          <p:nvPr>
            <p:ph sz="quarter" idx="4"/>
          </p:nvPr>
        </p:nvSpPr>
        <p:spPr>
          <a:xfrm>
            <a:off x="15326828" y="7810963"/>
            <a:ext cx="12870909" cy="11488750"/>
          </a:xfrm>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7" name="Date Placeholder 6"/>
          <p:cNvSpPr>
            <a:spLocks noGrp="1"/>
          </p:cNvSpPr>
          <p:nvPr>
            <p:ph type="dt" sz="half" idx="10"/>
          </p:nvPr>
        </p:nvSpPr>
        <p:spPr/>
        <p:txBody>
          <a:bodyPr/>
          <a:lstStyle/>
          <a:p>
            <a:fld id="{A43ED053-6FBF-42A0-A986-EF60B20F874C}" type="datetimeFigureOut">
              <a:rPr lang="en-CA" smtClean="0"/>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43ED053-6FBF-42A0-A986-EF60B20F874C}" type="datetimeFigureOut">
              <a:rPr lang="en-CA" smtClean="0"/>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3ED053-6FBF-42A0-A986-EF60B20F874C}" type="datetimeFigureOut">
              <a:rPr lang="en-CA" smtClean="0"/>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425575"/>
            <a:ext cx="9764544" cy="4989513"/>
          </a:xfrm>
        </p:spPr>
        <p:txBody>
          <a:bodyPr anchor="b"/>
          <a:lstStyle>
            <a:lvl1pPr>
              <a:defRPr sz="9980"/>
            </a:lvl1pPr>
          </a:lstStyle>
          <a:p>
            <a:r>
              <a:rPr lang="en-US"/>
              <a:t>Click to edit Master title style</a:t>
            </a:r>
            <a:endParaRPr lang="en-US" dirty="0"/>
          </a:p>
        </p:txBody>
      </p:sp>
      <p:sp>
        <p:nvSpPr>
          <p:cNvPr id="3" name="Content Placeholder 2"/>
          <p:cNvSpPr>
            <a:spLocks noGrp="1"/>
          </p:cNvSpPr>
          <p:nvPr>
            <p:ph idx="1"/>
          </p:nvPr>
        </p:nvSpPr>
        <p:spPr>
          <a:xfrm>
            <a:off x="12870909" y="3078850"/>
            <a:ext cx="15326827" cy="15196234"/>
          </a:xfrm>
        </p:spPr>
        <p:txBody>
          <a:bodyPr/>
          <a:lstStyle>
            <a:lvl1pPr>
              <a:defRPr sz="9980"/>
            </a:lvl1pPr>
            <a:lvl2pPr>
              <a:defRPr sz="8730"/>
            </a:lvl2pPr>
            <a:lvl3pPr>
              <a:defRPr sz="7485"/>
            </a:lvl3pPr>
            <a:lvl4pPr>
              <a:defRPr sz="6235"/>
            </a:lvl4pPr>
            <a:lvl5pPr>
              <a:defRPr sz="6235"/>
            </a:lvl5pPr>
            <a:lvl6pPr>
              <a:defRPr sz="6235"/>
            </a:lvl6pPr>
            <a:lvl7pPr>
              <a:defRPr sz="6235"/>
            </a:lvl7pPr>
            <a:lvl8pPr>
              <a:defRPr sz="6235"/>
            </a:lvl8pPr>
            <a:lvl9pPr>
              <a:defRPr sz="6235"/>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Text Placeholder 3"/>
          <p:cNvSpPr>
            <a:spLocks noGrp="1"/>
          </p:cNvSpPr>
          <p:nvPr>
            <p:ph type="body" sz="half" idx="2"/>
          </p:nvPr>
        </p:nvSpPr>
        <p:spPr>
          <a:xfrm>
            <a:off x="2085364" y="6415088"/>
            <a:ext cx="9764544" cy="11884743"/>
          </a:xfrm>
        </p:spPr>
        <p:txBody>
          <a:bodyPr/>
          <a:lstStyle>
            <a:lvl1pPr marL="0" indent="0">
              <a:buNone/>
              <a:defRPr sz="4990"/>
            </a:lvl1pPr>
            <a:lvl2pPr marL="1425575" indent="0">
              <a:buNone/>
              <a:defRPr sz="4365"/>
            </a:lvl2pPr>
            <a:lvl3pPr marL="2851150" indent="0">
              <a:buNone/>
              <a:defRPr sz="3740"/>
            </a:lvl3pPr>
            <a:lvl4pPr marL="4276725" indent="0">
              <a:buNone/>
              <a:defRPr sz="3120"/>
            </a:lvl4pPr>
            <a:lvl5pPr marL="5702300" indent="0">
              <a:buNone/>
              <a:defRPr sz="3120"/>
            </a:lvl5pPr>
            <a:lvl6pPr marL="7127875" indent="0">
              <a:buNone/>
              <a:defRPr sz="3120"/>
            </a:lvl6pPr>
            <a:lvl7pPr marL="8553450" indent="0">
              <a:buNone/>
              <a:defRPr sz="3120"/>
            </a:lvl7pPr>
            <a:lvl8pPr marL="9979025" indent="0">
              <a:buNone/>
              <a:defRPr sz="3120"/>
            </a:lvl8pPr>
            <a:lvl9pPr marL="11404600" indent="0">
              <a:buNone/>
              <a:defRPr sz="312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A43ED053-6FBF-42A0-A986-EF60B20F874C}" type="datetimeFigureOut">
              <a:rPr lang="en-CA" smtClean="0"/>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1425575"/>
            <a:ext cx="9764544" cy="4989513"/>
          </a:xfrm>
        </p:spPr>
        <p:txBody>
          <a:bodyPr anchor="b"/>
          <a:lstStyle>
            <a:lvl1pPr>
              <a:defRPr sz="99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3078850"/>
            <a:ext cx="15326827" cy="15196234"/>
          </a:xfrm>
        </p:spPr>
        <p:txBody>
          <a:bodyPr anchor="t"/>
          <a:lstStyle>
            <a:lvl1pPr marL="0" indent="0">
              <a:buNone/>
              <a:defRPr sz="9980"/>
            </a:lvl1pPr>
            <a:lvl2pPr marL="1425575" indent="0">
              <a:buNone/>
              <a:defRPr sz="8730"/>
            </a:lvl2pPr>
            <a:lvl3pPr marL="2851150" indent="0">
              <a:buNone/>
              <a:defRPr sz="7485"/>
            </a:lvl3pPr>
            <a:lvl4pPr marL="4276725" indent="0">
              <a:buNone/>
              <a:defRPr sz="6235"/>
            </a:lvl4pPr>
            <a:lvl5pPr marL="5702300" indent="0">
              <a:buNone/>
              <a:defRPr sz="6235"/>
            </a:lvl5pPr>
            <a:lvl6pPr marL="7127875" indent="0">
              <a:buNone/>
              <a:defRPr sz="6235"/>
            </a:lvl6pPr>
            <a:lvl7pPr marL="8553450" indent="0">
              <a:buNone/>
              <a:defRPr sz="6235"/>
            </a:lvl7pPr>
            <a:lvl8pPr marL="9979025" indent="0">
              <a:buNone/>
              <a:defRPr sz="6235"/>
            </a:lvl8pPr>
            <a:lvl9pPr marL="11404600" indent="0">
              <a:buNone/>
              <a:defRPr sz="6235"/>
            </a:lvl9pPr>
          </a:lstStyle>
          <a:p>
            <a:r>
              <a:rPr lang="en-US"/>
              <a:t>Click icon to add picture</a:t>
            </a:r>
            <a:endParaRPr lang="en-US" dirty="0"/>
          </a:p>
        </p:txBody>
      </p:sp>
      <p:sp>
        <p:nvSpPr>
          <p:cNvPr id="4" name="Text Placeholder 3"/>
          <p:cNvSpPr>
            <a:spLocks noGrp="1"/>
          </p:cNvSpPr>
          <p:nvPr>
            <p:ph type="body" sz="half" idx="2"/>
          </p:nvPr>
        </p:nvSpPr>
        <p:spPr>
          <a:xfrm>
            <a:off x="2085364" y="6415088"/>
            <a:ext cx="9764544" cy="11884743"/>
          </a:xfrm>
        </p:spPr>
        <p:txBody>
          <a:bodyPr/>
          <a:lstStyle>
            <a:lvl1pPr marL="0" indent="0">
              <a:buNone/>
              <a:defRPr sz="4990"/>
            </a:lvl1pPr>
            <a:lvl2pPr marL="1425575" indent="0">
              <a:buNone/>
              <a:defRPr sz="4365"/>
            </a:lvl2pPr>
            <a:lvl3pPr marL="2851150" indent="0">
              <a:buNone/>
              <a:defRPr sz="3740"/>
            </a:lvl3pPr>
            <a:lvl4pPr marL="4276725" indent="0">
              <a:buNone/>
              <a:defRPr sz="3120"/>
            </a:lvl4pPr>
            <a:lvl5pPr marL="5702300" indent="0">
              <a:buNone/>
              <a:defRPr sz="3120"/>
            </a:lvl5pPr>
            <a:lvl6pPr marL="7127875" indent="0">
              <a:buNone/>
              <a:defRPr sz="3120"/>
            </a:lvl6pPr>
            <a:lvl7pPr marL="8553450" indent="0">
              <a:buNone/>
              <a:defRPr sz="3120"/>
            </a:lvl7pPr>
            <a:lvl8pPr marL="9979025" indent="0">
              <a:buNone/>
              <a:defRPr sz="3120"/>
            </a:lvl8pPr>
            <a:lvl9pPr marL="11404600" indent="0">
              <a:buNone/>
              <a:defRPr sz="312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fld id="{A43ED053-6FBF-42A0-A986-EF60B20F874C}" type="datetimeFigureOut">
              <a:rPr lang="en-CA" smtClean="0"/>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E504239-6993-43D9-88A5-B69D0D065BA9}" type="slidenum">
              <a:rPr lang="en-CA" smtClean="0"/>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1138485"/>
            <a:ext cx="26112371" cy="413317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5692400"/>
            <a:ext cx="26112371" cy="13567714"/>
          </a:xfrm>
          <a:prstGeom prst="rect">
            <a:avLst/>
          </a:prstGeom>
        </p:spPr>
        <p:txBody>
          <a:bodyPr vert="horz" lIns="91440" tIns="45720" rIns="91440" bIns="45720"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4" name="Date Placeholder 3"/>
          <p:cNvSpPr>
            <a:spLocks noGrp="1"/>
          </p:cNvSpPr>
          <p:nvPr>
            <p:ph type="dt" sz="half" idx="2"/>
          </p:nvPr>
        </p:nvSpPr>
        <p:spPr>
          <a:xfrm>
            <a:off x="2081421" y="19819457"/>
            <a:ext cx="6811923" cy="1138480"/>
          </a:xfrm>
          <a:prstGeom prst="rect">
            <a:avLst/>
          </a:prstGeom>
        </p:spPr>
        <p:txBody>
          <a:bodyPr vert="horz" lIns="91440" tIns="45720" rIns="91440" bIns="45720" rtlCol="0" anchor="ctr"/>
          <a:lstStyle>
            <a:lvl1pPr algn="l">
              <a:defRPr sz="3740">
                <a:solidFill>
                  <a:schemeClr val="tx1">
                    <a:tint val="75000"/>
                  </a:schemeClr>
                </a:solidFill>
              </a:defRPr>
            </a:lvl1pPr>
          </a:lstStyle>
          <a:p>
            <a:fld id="{A43ED053-6FBF-42A0-A986-EF60B20F874C}" type="datetimeFigureOut">
              <a:rPr lang="en-CA" smtClean="0"/>
            </a:fld>
            <a:endParaRPr lang="en-CA"/>
          </a:p>
        </p:txBody>
      </p:sp>
      <p:sp>
        <p:nvSpPr>
          <p:cNvPr id="5" name="Footer Placeholder 4"/>
          <p:cNvSpPr>
            <a:spLocks noGrp="1"/>
          </p:cNvSpPr>
          <p:nvPr>
            <p:ph type="ftr" sz="quarter" idx="3"/>
          </p:nvPr>
        </p:nvSpPr>
        <p:spPr>
          <a:xfrm>
            <a:off x="10028665" y="19819457"/>
            <a:ext cx="10217884" cy="1138480"/>
          </a:xfrm>
          <a:prstGeom prst="rect">
            <a:avLst/>
          </a:prstGeom>
        </p:spPr>
        <p:txBody>
          <a:bodyPr vert="horz" lIns="91440" tIns="45720" rIns="91440" bIns="45720" rtlCol="0" anchor="ctr"/>
          <a:lstStyle>
            <a:lvl1pPr algn="ctr">
              <a:defRPr sz="374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21381869" y="19819457"/>
            <a:ext cx="6811923" cy="1138480"/>
          </a:xfrm>
          <a:prstGeom prst="rect">
            <a:avLst/>
          </a:prstGeom>
        </p:spPr>
        <p:txBody>
          <a:bodyPr vert="horz" lIns="91440" tIns="45720" rIns="91440" bIns="45720" rtlCol="0" anchor="ctr"/>
          <a:lstStyle>
            <a:lvl1pPr algn="r">
              <a:defRPr sz="3740">
                <a:solidFill>
                  <a:schemeClr val="tx1">
                    <a:tint val="75000"/>
                  </a:schemeClr>
                </a:solidFill>
              </a:defRPr>
            </a:lvl1pPr>
          </a:lstStyle>
          <a:p>
            <a:fld id="{EE504239-6993-43D9-88A5-B69D0D065BA9}" type="slidenum">
              <a:rPr lang="en-CA" smtClean="0"/>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851150" rtl="0" eaLnBrk="1" latinLnBrk="0" hangingPunct="1">
        <a:lnSpc>
          <a:spcPct val="90000"/>
        </a:lnSpc>
        <a:spcBef>
          <a:spcPct val="0"/>
        </a:spcBef>
        <a:buNone/>
        <a:defRPr sz="13720" kern="1200">
          <a:solidFill>
            <a:schemeClr val="tx1"/>
          </a:solidFill>
          <a:latin typeface="+mj-lt"/>
          <a:ea typeface="+mj-ea"/>
          <a:cs typeface="+mj-cs"/>
        </a:defRPr>
      </a:lvl1pPr>
    </p:titleStyle>
    <p:bodyStyle>
      <a:lvl1pPr marL="713105" indent="-713105" algn="l" defTabSz="2851150" rtl="0" eaLnBrk="1" latinLnBrk="0" hangingPunct="1">
        <a:lnSpc>
          <a:spcPct val="90000"/>
        </a:lnSpc>
        <a:spcBef>
          <a:spcPts val="3120"/>
        </a:spcBef>
        <a:buFont typeface="Arial" panose="020B0604020202090204" pitchFamily="34" charset="0"/>
        <a:buChar char="•"/>
        <a:defRPr sz="8730" kern="1200">
          <a:solidFill>
            <a:schemeClr val="tx1"/>
          </a:solidFill>
          <a:latin typeface="+mn-lt"/>
          <a:ea typeface="+mn-ea"/>
          <a:cs typeface="+mn-cs"/>
        </a:defRPr>
      </a:lvl1pPr>
      <a:lvl2pPr marL="2138680" indent="-713105" algn="l" defTabSz="2851150" rtl="0" eaLnBrk="1" latinLnBrk="0" hangingPunct="1">
        <a:lnSpc>
          <a:spcPct val="90000"/>
        </a:lnSpc>
        <a:spcBef>
          <a:spcPts val="1560"/>
        </a:spcBef>
        <a:buFont typeface="Arial" panose="020B0604020202090204" pitchFamily="34" charset="0"/>
        <a:buChar char="•"/>
        <a:defRPr sz="7485" kern="1200">
          <a:solidFill>
            <a:schemeClr val="tx1"/>
          </a:solidFill>
          <a:latin typeface="+mn-lt"/>
          <a:ea typeface="+mn-ea"/>
          <a:cs typeface="+mn-cs"/>
        </a:defRPr>
      </a:lvl2pPr>
      <a:lvl3pPr marL="3564255" indent="-713105" algn="l" defTabSz="2851150" rtl="0" eaLnBrk="1" latinLnBrk="0" hangingPunct="1">
        <a:lnSpc>
          <a:spcPct val="90000"/>
        </a:lnSpc>
        <a:spcBef>
          <a:spcPts val="1560"/>
        </a:spcBef>
        <a:buFont typeface="Arial" panose="020B0604020202090204" pitchFamily="34" charset="0"/>
        <a:buChar char="•"/>
        <a:defRPr sz="6235" kern="1200">
          <a:solidFill>
            <a:schemeClr val="tx1"/>
          </a:solidFill>
          <a:latin typeface="+mn-lt"/>
          <a:ea typeface="+mn-ea"/>
          <a:cs typeface="+mn-cs"/>
        </a:defRPr>
      </a:lvl3pPr>
      <a:lvl4pPr marL="4989830"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4pPr>
      <a:lvl5pPr marL="6415405"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5pPr>
      <a:lvl6pPr marL="7840980"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6pPr>
      <a:lvl7pPr marL="9266555"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7pPr>
      <a:lvl8pPr marL="10692130"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8pPr>
      <a:lvl9pPr marL="12117705" indent="-713105" algn="l" defTabSz="2851150" rtl="0" eaLnBrk="1" latinLnBrk="0" hangingPunct="1">
        <a:lnSpc>
          <a:spcPct val="90000"/>
        </a:lnSpc>
        <a:spcBef>
          <a:spcPts val="1560"/>
        </a:spcBef>
        <a:buFont typeface="Arial" panose="020B0604020202090204" pitchFamily="34" charset="0"/>
        <a:buChar char="•"/>
        <a:defRPr sz="5615" kern="1200">
          <a:solidFill>
            <a:schemeClr val="tx1"/>
          </a:solidFill>
          <a:latin typeface="+mn-lt"/>
          <a:ea typeface="+mn-ea"/>
          <a:cs typeface="+mn-cs"/>
        </a:defRPr>
      </a:lvl9pPr>
    </p:bodyStyle>
    <p:otherStyle>
      <a:defPPr>
        <a:defRPr lang="en-US"/>
      </a:defPPr>
      <a:lvl1pPr marL="0" algn="l" defTabSz="2851150" rtl="0" eaLnBrk="1" latinLnBrk="0" hangingPunct="1">
        <a:defRPr sz="5615" kern="1200">
          <a:solidFill>
            <a:schemeClr val="tx1"/>
          </a:solidFill>
          <a:latin typeface="+mn-lt"/>
          <a:ea typeface="+mn-ea"/>
          <a:cs typeface="+mn-cs"/>
        </a:defRPr>
      </a:lvl1pPr>
      <a:lvl2pPr marL="1425575" algn="l" defTabSz="2851150" rtl="0" eaLnBrk="1" latinLnBrk="0" hangingPunct="1">
        <a:defRPr sz="5615" kern="1200">
          <a:solidFill>
            <a:schemeClr val="tx1"/>
          </a:solidFill>
          <a:latin typeface="+mn-lt"/>
          <a:ea typeface="+mn-ea"/>
          <a:cs typeface="+mn-cs"/>
        </a:defRPr>
      </a:lvl2pPr>
      <a:lvl3pPr marL="2851150" algn="l" defTabSz="2851150" rtl="0" eaLnBrk="1" latinLnBrk="0" hangingPunct="1">
        <a:defRPr sz="5615" kern="1200">
          <a:solidFill>
            <a:schemeClr val="tx1"/>
          </a:solidFill>
          <a:latin typeface="+mn-lt"/>
          <a:ea typeface="+mn-ea"/>
          <a:cs typeface="+mn-cs"/>
        </a:defRPr>
      </a:lvl3pPr>
      <a:lvl4pPr marL="4276725" algn="l" defTabSz="2851150" rtl="0" eaLnBrk="1" latinLnBrk="0" hangingPunct="1">
        <a:defRPr sz="5615" kern="1200">
          <a:solidFill>
            <a:schemeClr val="tx1"/>
          </a:solidFill>
          <a:latin typeface="+mn-lt"/>
          <a:ea typeface="+mn-ea"/>
          <a:cs typeface="+mn-cs"/>
        </a:defRPr>
      </a:lvl4pPr>
      <a:lvl5pPr marL="5702300" algn="l" defTabSz="2851150" rtl="0" eaLnBrk="1" latinLnBrk="0" hangingPunct="1">
        <a:defRPr sz="5615" kern="1200">
          <a:solidFill>
            <a:schemeClr val="tx1"/>
          </a:solidFill>
          <a:latin typeface="+mn-lt"/>
          <a:ea typeface="+mn-ea"/>
          <a:cs typeface="+mn-cs"/>
        </a:defRPr>
      </a:lvl5pPr>
      <a:lvl6pPr marL="7127875" algn="l" defTabSz="2851150" rtl="0" eaLnBrk="1" latinLnBrk="0" hangingPunct="1">
        <a:defRPr sz="5615" kern="1200">
          <a:solidFill>
            <a:schemeClr val="tx1"/>
          </a:solidFill>
          <a:latin typeface="+mn-lt"/>
          <a:ea typeface="+mn-ea"/>
          <a:cs typeface="+mn-cs"/>
        </a:defRPr>
      </a:lvl6pPr>
      <a:lvl7pPr marL="8553450" algn="l" defTabSz="2851150" rtl="0" eaLnBrk="1" latinLnBrk="0" hangingPunct="1">
        <a:defRPr sz="5615" kern="1200">
          <a:solidFill>
            <a:schemeClr val="tx1"/>
          </a:solidFill>
          <a:latin typeface="+mn-lt"/>
          <a:ea typeface="+mn-ea"/>
          <a:cs typeface="+mn-cs"/>
        </a:defRPr>
      </a:lvl7pPr>
      <a:lvl8pPr marL="9979025" algn="l" defTabSz="2851150" rtl="0" eaLnBrk="1" latinLnBrk="0" hangingPunct="1">
        <a:defRPr sz="5615" kern="1200">
          <a:solidFill>
            <a:schemeClr val="tx1"/>
          </a:solidFill>
          <a:latin typeface="+mn-lt"/>
          <a:ea typeface="+mn-ea"/>
          <a:cs typeface="+mn-cs"/>
        </a:defRPr>
      </a:lvl8pPr>
      <a:lvl9pPr marL="11404600" algn="l" defTabSz="2851150" rtl="0" eaLnBrk="1" latinLnBrk="0" hangingPunct="1">
        <a:defRPr sz="56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tags" Target="../tags/tag3.xml"/><Relationship Id="rId7" Type="http://schemas.openxmlformats.org/officeDocument/2006/relationships/tags" Target="../tags/tag2.xml"/><Relationship Id="rId6"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1"/>
          <p:cNvSpPr>
            <a:spLocks noChangeArrowheads="1"/>
          </p:cNvSpPr>
          <p:nvPr/>
        </p:nvSpPr>
        <p:spPr bwMode="auto">
          <a:xfrm>
            <a:off x="200025" y="130810"/>
            <a:ext cx="29860875" cy="2923540"/>
          </a:xfrm>
          <a:prstGeom prst="roundRect">
            <a:avLst>
              <a:gd name="adj" fmla="val 16667"/>
            </a:avLst>
          </a:prstGeom>
          <a:solidFill>
            <a:schemeClr val="accent2">
              <a:lumMod val="60000"/>
              <a:lumOff val="40000"/>
            </a:schemeClr>
          </a:solidFill>
          <a:ln w="9360" cap="flat">
            <a:solidFill>
              <a:srgbClr val="808080"/>
            </a:solidFill>
            <a:round/>
          </a:ln>
          <a:effectLst/>
        </p:spPr>
        <p:txBody>
          <a:bodyPr wrap="none" anchor="ctr"/>
          <a:lstStyle/>
          <a:p>
            <a:endParaRPr lang="en-CA" sz="1270" dirty="0">
              <a:latin typeface="Times New Roman Regular" panose="02020503050405090304" charset="0"/>
              <a:cs typeface="Times New Roman Regular" panose="02020503050405090304" charset="0"/>
            </a:endParaRPr>
          </a:p>
        </p:txBody>
      </p:sp>
      <p:sp>
        <p:nvSpPr>
          <p:cNvPr id="61" name="Rectangle 2"/>
          <p:cNvSpPr>
            <a:spLocks noChangeArrowheads="1"/>
          </p:cNvSpPr>
          <p:nvPr/>
        </p:nvSpPr>
        <p:spPr bwMode="auto">
          <a:xfrm>
            <a:off x="2869326" y="224642"/>
            <a:ext cx="24419799" cy="27237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3568" tIns="46786" rIns="63568" bIns="31784" anchor="ctr"/>
          <a:lstStyle>
            <a:lvl1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US" altLang="en-US" sz="5650" dirty="0">
                <a:latin typeface="Times New Roman Regular" panose="02020503050405090304" charset="0"/>
                <a:cs typeface="Times New Roman Regular" panose="02020503050405090304" charset="0"/>
              </a:rPr>
              <a:t>Anchor-Based Masked Generative </a:t>
            </a:r>
            <a:r>
              <a:rPr lang="en-GB" altLang="en-US" sz="5650" dirty="0">
                <a:latin typeface="Times New Roman Regular" panose="02020503050405090304" charset="0"/>
                <a:cs typeface="Times New Roman Regular" panose="02020503050405090304" charset="0"/>
              </a:rPr>
              <a:t>Distillation for </a:t>
            </a:r>
            <a:endParaRPr lang="en-GB" altLang="en-US" sz="5650" dirty="0">
              <a:latin typeface="Times New Roman Regular" panose="02020503050405090304" charset="0"/>
              <a:cs typeface="Times New Roman Regular" panose="02020503050405090304" charset="0"/>
            </a:endParaRPr>
          </a:p>
          <a:p>
            <a:pPr algn="ctr" hangingPunct="1">
              <a:lnSpc>
                <a:spcPct val="100000"/>
              </a:lnSpc>
            </a:pPr>
            <a:r>
              <a:rPr lang="en-GB" altLang="en-US" sz="5650" dirty="0">
                <a:latin typeface="Times New Roman Regular" panose="02020503050405090304" charset="0"/>
                <a:cs typeface="Times New Roman Regular" panose="02020503050405090304" charset="0"/>
              </a:rPr>
              <a:t>Pixel-Level Prediction Task</a:t>
            </a:r>
            <a:endParaRPr lang="en-GB" altLang="en-US" sz="5650" dirty="0">
              <a:latin typeface="Times New Roman Regular" panose="02020503050405090304" charset="0"/>
              <a:cs typeface="Times New Roman Regular" panose="02020503050405090304" charset="0"/>
            </a:endParaRPr>
          </a:p>
          <a:p>
            <a:pPr algn="ctr" hangingPunct="1">
              <a:lnSpc>
                <a:spcPct val="100000"/>
              </a:lnSpc>
            </a:pPr>
            <a:r>
              <a:rPr lang="en-US" altLang="en-US" sz="3600" b="1" dirty="0">
                <a:latin typeface="Times New Roman Regular" panose="02020503050405090304" charset="0"/>
                <a:cs typeface="Times New Roman Regular" panose="02020503050405090304" charset="0"/>
              </a:rPr>
              <a:t>Xie Yu*,  Wentao Zhang       ( * Corresponding Author) </a:t>
            </a:r>
            <a:endParaRPr lang="en-US" altLang="en-US" sz="3600" b="1" dirty="0">
              <a:latin typeface="Times New Roman Regular" panose="02020503050405090304" charset="0"/>
              <a:cs typeface="Times New Roman Regular" panose="02020503050405090304" charset="0"/>
            </a:endParaRPr>
          </a:p>
          <a:p>
            <a:pPr algn="ctr" hangingPunct="1">
              <a:lnSpc>
                <a:spcPct val="100000"/>
              </a:lnSpc>
            </a:pPr>
            <a:r>
              <a:rPr lang="en-US" altLang="en-US" sz="3600" dirty="0">
                <a:latin typeface="Times New Roman Regular" panose="02020503050405090304" charset="0"/>
                <a:cs typeface="Times New Roman Regular" panose="02020503050405090304" charset="0"/>
              </a:rPr>
              <a:t>School of Computer Science, Beihang University</a:t>
            </a:r>
            <a:endParaRPr lang="en-US" altLang="en-US" sz="3600" dirty="0">
              <a:latin typeface="Times New Roman Regular" panose="02020503050405090304" charset="0"/>
              <a:cs typeface="Times New Roman Regular" panose="02020503050405090304" charset="0"/>
            </a:endParaRPr>
          </a:p>
        </p:txBody>
      </p:sp>
      <p:sp>
        <p:nvSpPr>
          <p:cNvPr id="62" name="Rectangle 7"/>
          <p:cNvSpPr>
            <a:spLocks noChangeArrowheads="1"/>
          </p:cNvSpPr>
          <p:nvPr/>
        </p:nvSpPr>
        <p:spPr bwMode="auto">
          <a:xfrm>
            <a:off x="302895" y="3173095"/>
            <a:ext cx="14750415" cy="7160895"/>
          </a:xfrm>
          <a:prstGeom prst="rect">
            <a:avLst/>
          </a:prstGeom>
          <a:solidFill>
            <a:srgbClr val="DCE6F2"/>
          </a:solidFill>
          <a:ln w="25560" cap="flat">
            <a:solidFill>
              <a:srgbClr val="3A5F8B"/>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CA" sz="1270">
              <a:latin typeface="Times New Roman Regular" panose="02020503050405090304" charset="0"/>
              <a:cs typeface="Times New Roman Regular" panose="02020503050405090304" charset="0"/>
            </a:endParaRPr>
          </a:p>
        </p:txBody>
      </p:sp>
      <p:sp>
        <p:nvSpPr>
          <p:cNvPr id="63" name="Rectangle 8"/>
          <p:cNvSpPr>
            <a:spLocks noChangeArrowheads="1"/>
          </p:cNvSpPr>
          <p:nvPr/>
        </p:nvSpPr>
        <p:spPr bwMode="auto">
          <a:xfrm>
            <a:off x="15221585" y="3334385"/>
            <a:ext cx="14745970" cy="11447145"/>
          </a:xfrm>
          <a:prstGeom prst="rect">
            <a:avLst/>
          </a:prstGeom>
          <a:solidFill>
            <a:srgbClr val="DCE6F2"/>
          </a:solidFill>
          <a:ln w="25560" cap="flat">
            <a:solidFill>
              <a:srgbClr val="3A5F8B"/>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CA" sz="1270">
              <a:latin typeface="Times New Roman Regular" panose="02020503050405090304" charset="0"/>
              <a:cs typeface="Times New Roman Regular" panose="02020503050405090304" charset="0"/>
            </a:endParaRPr>
          </a:p>
        </p:txBody>
      </p:sp>
      <p:sp>
        <p:nvSpPr>
          <p:cNvPr id="65" name="Rectangle 10"/>
          <p:cNvSpPr>
            <a:spLocks noChangeArrowheads="1"/>
          </p:cNvSpPr>
          <p:nvPr/>
        </p:nvSpPr>
        <p:spPr bwMode="auto">
          <a:xfrm>
            <a:off x="15222220" y="14970760"/>
            <a:ext cx="14745970" cy="6076950"/>
          </a:xfrm>
          <a:prstGeom prst="rect">
            <a:avLst/>
          </a:prstGeom>
          <a:solidFill>
            <a:srgbClr val="DCE6F2"/>
          </a:solidFill>
          <a:ln w="25560" cap="flat">
            <a:solidFill>
              <a:srgbClr val="3A5F8B"/>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CA" sz="1270">
              <a:latin typeface="Times New Roman Regular" panose="02020503050405090304" charset="0"/>
              <a:cs typeface="Times New Roman Regular" panose="02020503050405090304" charset="0"/>
            </a:endParaRPr>
          </a:p>
        </p:txBody>
      </p:sp>
      <p:sp>
        <p:nvSpPr>
          <p:cNvPr id="66" name="Rectangle 7"/>
          <p:cNvSpPr>
            <a:spLocks noChangeArrowheads="1"/>
          </p:cNvSpPr>
          <p:nvPr/>
        </p:nvSpPr>
        <p:spPr bwMode="auto">
          <a:xfrm>
            <a:off x="302895" y="10471150"/>
            <a:ext cx="14750415" cy="10576560"/>
          </a:xfrm>
          <a:prstGeom prst="rect">
            <a:avLst/>
          </a:prstGeom>
          <a:solidFill>
            <a:srgbClr val="DCE6F2"/>
          </a:solidFill>
          <a:ln w="25560" cap="flat">
            <a:solidFill>
              <a:srgbClr val="3A5F8B"/>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CA" sz="1270">
              <a:latin typeface="Times New Roman Regular" panose="02020503050405090304" charset="0"/>
              <a:cs typeface="Times New Roman Regular" panose="02020503050405090304" charset="0"/>
            </a:endParaRPr>
          </a:p>
        </p:txBody>
      </p:sp>
      <p:sp>
        <p:nvSpPr>
          <p:cNvPr id="67" name="Rectangle 12"/>
          <p:cNvSpPr>
            <a:spLocks noChangeArrowheads="1"/>
          </p:cNvSpPr>
          <p:nvPr/>
        </p:nvSpPr>
        <p:spPr bwMode="auto">
          <a:xfrm>
            <a:off x="302768" y="3173078"/>
            <a:ext cx="14750596" cy="847676"/>
          </a:xfrm>
          <a:prstGeom prst="rect">
            <a:avLst/>
          </a:prstGeom>
          <a:solidFill>
            <a:srgbClr val="00B0F0"/>
          </a:solidFill>
          <a:ln w="9525" cap="flat">
            <a:solidFill>
              <a:srgbClr val="000000"/>
            </a:solidFill>
            <a:round/>
          </a:ln>
          <a:effectLst/>
        </p:spPr>
        <p:txBody>
          <a:bodyPr lIns="63568" tIns="31784" rIns="63568" bIns="31784"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US" altLang="en-GB" sz="4240" dirty="0">
                <a:solidFill>
                  <a:srgbClr val="FFFFFF"/>
                </a:solidFill>
                <a:latin typeface="Times New Roman Regular" panose="02020503050405090304" charset="0"/>
                <a:cs typeface="Times New Roman Regular" panose="02020503050405090304" charset="0"/>
              </a:rPr>
              <a:t>Abstract</a:t>
            </a:r>
            <a:endParaRPr lang="en-US" altLang="en-GB" sz="4240" dirty="0">
              <a:solidFill>
                <a:srgbClr val="FFFFFF"/>
              </a:solidFill>
              <a:latin typeface="Times New Roman Regular" panose="02020503050405090304" charset="0"/>
              <a:cs typeface="Times New Roman Regular" panose="02020503050405090304" charset="0"/>
            </a:endParaRPr>
          </a:p>
        </p:txBody>
      </p:sp>
      <p:sp>
        <p:nvSpPr>
          <p:cNvPr id="68" name="Rectangle 12"/>
          <p:cNvSpPr>
            <a:spLocks noChangeArrowheads="1"/>
          </p:cNvSpPr>
          <p:nvPr/>
        </p:nvSpPr>
        <p:spPr bwMode="auto">
          <a:xfrm>
            <a:off x="15221847" y="3173078"/>
            <a:ext cx="14746101" cy="847676"/>
          </a:xfrm>
          <a:prstGeom prst="rect">
            <a:avLst/>
          </a:prstGeom>
          <a:solidFill>
            <a:srgbClr val="00B0F0"/>
          </a:solidFill>
          <a:ln w="9525" cap="flat">
            <a:solidFill>
              <a:srgbClr val="000000"/>
            </a:solidFill>
            <a:round/>
          </a:ln>
          <a:effectLst/>
        </p:spPr>
        <p:txBody>
          <a:bodyPr lIns="63568" tIns="31784" rIns="63568" bIns="31784"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GB" altLang="en-US" sz="4240" dirty="0">
                <a:solidFill>
                  <a:srgbClr val="FFFFFF"/>
                </a:solidFill>
                <a:latin typeface="Times New Roman Regular" panose="02020503050405090304" charset="0"/>
                <a:cs typeface="Times New Roman Regular" panose="02020503050405090304" charset="0"/>
              </a:rPr>
              <a:t>Results</a:t>
            </a:r>
            <a:endParaRPr lang="en-GB" altLang="en-US" sz="4240" dirty="0">
              <a:solidFill>
                <a:srgbClr val="FFFFFF"/>
              </a:solidFill>
              <a:latin typeface="Times New Roman Regular" panose="02020503050405090304" charset="0"/>
              <a:cs typeface="Times New Roman Regular" panose="02020503050405090304" charset="0"/>
            </a:endParaRPr>
          </a:p>
        </p:txBody>
      </p:sp>
      <p:sp>
        <p:nvSpPr>
          <p:cNvPr id="69" name="Rectangle 12"/>
          <p:cNvSpPr>
            <a:spLocks noChangeArrowheads="1"/>
          </p:cNvSpPr>
          <p:nvPr/>
        </p:nvSpPr>
        <p:spPr bwMode="auto">
          <a:xfrm>
            <a:off x="302770" y="10460727"/>
            <a:ext cx="14750593" cy="847676"/>
          </a:xfrm>
          <a:prstGeom prst="rect">
            <a:avLst/>
          </a:prstGeom>
          <a:solidFill>
            <a:srgbClr val="00B0F0"/>
          </a:solidFill>
          <a:ln w="9525" cap="flat">
            <a:solidFill>
              <a:srgbClr val="000000"/>
            </a:solidFill>
            <a:round/>
          </a:ln>
          <a:effectLst/>
        </p:spPr>
        <p:txBody>
          <a:bodyPr lIns="63568" tIns="31784" rIns="63568" bIns="31784"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GB" altLang="en-US" sz="4240" dirty="0">
                <a:solidFill>
                  <a:srgbClr val="FFFFFF"/>
                </a:solidFill>
                <a:latin typeface="Times New Roman Regular" panose="02020503050405090304" charset="0"/>
                <a:cs typeface="Times New Roman Regular" panose="02020503050405090304" charset="0"/>
              </a:rPr>
              <a:t>Methods</a:t>
            </a:r>
            <a:endParaRPr lang="en-GB" altLang="en-US" sz="4240" dirty="0">
              <a:solidFill>
                <a:srgbClr val="FFFFFF"/>
              </a:solidFill>
              <a:latin typeface="Times New Roman Regular" panose="02020503050405090304" charset="0"/>
              <a:cs typeface="Times New Roman Regular" panose="02020503050405090304" charset="0"/>
            </a:endParaRPr>
          </a:p>
        </p:txBody>
      </p:sp>
      <p:sp>
        <p:nvSpPr>
          <p:cNvPr id="70" name="Rectangle 12"/>
          <p:cNvSpPr>
            <a:spLocks noChangeArrowheads="1"/>
          </p:cNvSpPr>
          <p:nvPr/>
        </p:nvSpPr>
        <p:spPr bwMode="auto">
          <a:xfrm>
            <a:off x="15222532" y="14971042"/>
            <a:ext cx="14746101" cy="847676"/>
          </a:xfrm>
          <a:prstGeom prst="rect">
            <a:avLst/>
          </a:prstGeom>
          <a:solidFill>
            <a:srgbClr val="00B0F0"/>
          </a:solidFill>
          <a:ln w="9525" cap="flat">
            <a:solidFill>
              <a:srgbClr val="000000"/>
            </a:solidFill>
            <a:round/>
          </a:ln>
          <a:effectLst/>
        </p:spPr>
        <p:txBody>
          <a:bodyPr lIns="63568" tIns="31784" rIns="63568" bIns="31784" anchor="ct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GB" altLang="en-US" sz="4240" dirty="0">
                <a:solidFill>
                  <a:srgbClr val="FFFFFF"/>
                </a:solidFill>
                <a:latin typeface="Times New Roman Regular" panose="02020503050405090304" charset="0"/>
                <a:cs typeface="Times New Roman Regular" panose="02020503050405090304" charset="0"/>
              </a:rPr>
              <a:t>Conclusions</a:t>
            </a:r>
            <a:endParaRPr lang="en-GB" altLang="en-US" sz="4240" dirty="0">
              <a:solidFill>
                <a:srgbClr val="FFFFFF"/>
              </a:solidFill>
              <a:latin typeface="Times New Roman Regular" panose="02020503050405090304" charset="0"/>
              <a:cs typeface="Times New Roman Regular" panose="02020503050405090304" charset="0"/>
            </a:endParaRPr>
          </a:p>
        </p:txBody>
      </p:sp>
      <p:sp>
        <p:nvSpPr>
          <p:cNvPr id="74" name="Rectangle 22"/>
          <p:cNvSpPr>
            <a:spLocks noChangeArrowheads="1"/>
          </p:cNvSpPr>
          <p:nvPr/>
        </p:nvSpPr>
        <p:spPr bwMode="auto">
          <a:xfrm>
            <a:off x="507365" y="4051935"/>
            <a:ext cx="14376400" cy="6341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3568" tIns="31784" rIns="63568" bIns="31784">
            <a:no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9pPr>
          </a:lstStyle>
          <a:p>
            <a:pPr algn="just" hangingPunct="1">
              <a:lnSpc>
                <a:spcPct val="100000"/>
              </a:lnSpc>
            </a:pPr>
            <a:r>
              <a:rPr lang="en-US" altLang="en-US" sz="3110" dirty="0">
                <a:latin typeface="Times New Roman Regular" panose="02020503050405090304" charset="0"/>
                <a:cs typeface="Times New Roman Regular" panose="02020503050405090304" charset="0"/>
              </a:rPr>
              <a:t>Knowledge distillation (KD) has made significant achievements in pixel-level predic</a:t>
            </a:r>
            <a:r>
              <a:rPr lang="en-GB" altLang="en-US" sz="3110" dirty="0">
                <a:latin typeface="Times New Roman Regular" panose="02020503050405090304" charset="0"/>
                <a:cs typeface="Times New Roman Regular" panose="02020503050405090304" charset="0"/>
              </a:rPr>
              <a:t>tion tasks. In recent years, owing to the mask generative distillation (MGD) paradigm,</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there has been a tendency towards unified distillation architecture, which achieved remarkable performance across multiple tasks. However, due to the naive mask designing</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and feature generating, MGD does not demonstrate the potential of Mask Image Modeling (MIM) on pixel-level prediction tasks. To further exploit the strength of MIM in</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knowledge distillation, we design Anchor-Based Masked Generative Distillation (AMGD)</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by both improving the masking stage and generating stage. Specifically, we involve the</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concepts of "shape and size" into mask designing and implement an advanced generator</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according to the attributes of the masks. Comparing to MGD, AMGD can fully take advantage of objects’ semantic information and thus benefits the distillation on pixel-level</a:t>
            </a:r>
            <a:r>
              <a:rPr lang="en-US" altLang="en-GB" sz="3110" dirty="0">
                <a:latin typeface="Times New Roman Regular" panose="02020503050405090304" charset="0"/>
                <a:cs typeface="Times New Roman Regular" panose="02020503050405090304" charset="0"/>
              </a:rPr>
              <a:t> </a:t>
            </a:r>
            <a:r>
              <a:rPr lang="en-GB" altLang="en-US" sz="3110" dirty="0">
                <a:latin typeface="Times New Roman Regular" panose="02020503050405090304" charset="0"/>
                <a:cs typeface="Times New Roman Regular" panose="02020503050405090304" charset="0"/>
              </a:rPr>
              <a:t>prediction tasks. Extensive experiments on three mainstream tasks with various benchmarks demonstrate the effectiveness as well as the generalization ability of AMGD.</a:t>
            </a:r>
            <a:endParaRPr lang="en-GB" altLang="en-US" sz="3110" dirty="0">
              <a:latin typeface="Times New Roman Regular" panose="02020503050405090304" charset="0"/>
              <a:cs typeface="Times New Roman Regular" panose="02020503050405090304" charset="0"/>
            </a:endParaRPr>
          </a:p>
        </p:txBody>
      </p:sp>
      <p:sp>
        <p:nvSpPr>
          <p:cNvPr id="76" name="Rectangle 22"/>
          <p:cNvSpPr>
            <a:spLocks noChangeArrowheads="1"/>
          </p:cNvSpPr>
          <p:nvPr/>
        </p:nvSpPr>
        <p:spPr bwMode="auto">
          <a:xfrm>
            <a:off x="478155" y="17886680"/>
            <a:ext cx="14376400" cy="307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3568" tIns="31784" rIns="63568" bIns="31784">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9pPr>
          </a:lstStyle>
          <a:p>
            <a:pPr algn="just" hangingPunct="1">
              <a:lnSpc>
                <a:spcPct val="100000"/>
              </a:lnSpc>
            </a:pPr>
            <a:r>
              <a:rPr lang="en-US" altLang="en-GB" sz="2800" b="1" dirty="0">
                <a:latin typeface="Times New Roman Bold" panose="02020503050405090304" charset="0"/>
                <a:cs typeface="Times New Roman Bold" panose="02020503050405090304" charset="0"/>
              </a:rPr>
              <a:t>(</a:t>
            </a:r>
            <a:r>
              <a:rPr lang="en-GB" altLang="en-US" sz="2800" b="1" dirty="0">
                <a:latin typeface="Times New Roman Bold" panose="02020503050405090304" charset="0"/>
                <a:cs typeface="Times New Roman Bold" panose="02020503050405090304" charset="0"/>
              </a:rPr>
              <a:t>1) Anchor-based masks: </a:t>
            </a:r>
            <a:r>
              <a:rPr lang="en-GB" altLang="en-US" sz="2800" dirty="0">
                <a:latin typeface="Times New Roman Regular" panose="02020503050405090304" charset="0"/>
                <a:cs typeface="Times New Roman Regular" panose="02020503050405090304" charset="0"/>
              </a:rPr>
              <a:t>we design a series of masks which contains various shapes as the substitution for random mask. Compared with random masks, the proposed masks are more effective in transferring structured information because its shape-related characteristics contribute to assembles a group of critical pixels which always share similar semantic.</a:t>
            </a:r>
            <a:endParaRPr lang="en-GB" altLang="en-US" sz="2800" dirty="0">
              <a:latin typeface="Times New Roman Regular" panose="02020503050405090304" charset="0"/>
              <a:cs typeface="Times New Roman Regular" panose="02020503050405090304" charset="0"/>
            </a:endParaRPr>
          </a:p>
          <a:p>
            <a:pPr algn="just" hangingPunct="1">
              <a:lnSpc>
                <a:spcPct val="100000"/>
              </a:lnSpc>
            </a:pPr>
            <a:r>
              <a:rPr lang="en-US" altLang="en-GB" sz="2800" b="1" dirty="0">
                <a:latin typeface="Times New Roman Bold" panose="02020503050405090304" charset="0"/>
                <a:cs typeface="Times New Roman Bold" panose="02020503050405090304" charset="0"/>
              </a:rPr>
              <a:t>(</a:t>
            </a:r>
            <a:r>
              <a:rPr lang="en-GB" altLang="en-US" sz="2800" b="1" dirty="0">
                <a:latin typeface="Times New Roman Bold" panose="02020503050405090304" charset="0"/>
                <a:cs typeface="Times New Roman Bold" panose="02020503050405090304" charset="0"/>
              </a:rPr>
              <a:t>2) Progressive generators: </a:t>
            </a:r>
            <a:r>
              <a:rPr lang="en-GB" altLang="en-US" sz="2800" dirty="0">
                <a:latin typeface="Times New Roman Regular" panose="02020503050405090304" charset="0"/>
                <a:cs typeface="Times New Roman Regular" panose="02020503050405090304" charset="0"/>
              </a:rPr>
              <a:t>We designed the progressive generators combined with shape-related masks in different mask ratios, thereby fulfilling the requirements of samples at different scales. Furthermore, multiple masks with various  ratios provide different level of reconstruction tasks. </a:t>
            </a:r>
            <a:endParaRPr lang="en-GB" altLang="en-US" sz="2800" dirty="0">
              <a:latin typeface="Times New Roman Regular" panose="02020503050405090304" charset="0"/>
              <a:cs typeface="Times New Roman Regular" panose="02020503050405090304" charset="0"/>
            </a:endParaRPr>
          </a:p>
        </p:txBody>
      </p:sp>
      <p:sp>
        <p:nvSpPr>
          <p:cNvPr id="77" name="Rectangle 22"/>
          <p:cNvSpPr>
            <a:spLocks noChangeArrowheads="1"/>
          </p:cNvSpPr>
          <p:nvPr/>
        </p:nvSpPr>
        <p:spPr bwMode="auto">
          <a:xfrm>
            <a:off x="15320010" y="16037560"/>
            <a:ext cx="14556105" cy="4495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3568" tIns="31784" rIns="63568" bIns="31784">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 pos="10134600" algn="l"/>
                <a:tab pos="10858500" algn="l"/>
                <a:tab pos="11582400" algn="l"/>
                <a:tab pos="12306300" algn="l"/>
              </a:tabLst>
              <a:defRPr>
                <a:solidFill>
                  <a:srgbClr val="000000"/>
                </a:solidFill>
                <a:latin typeface="Arial" panose="020B0604020202090204" pitchFamily="34" charset="0"/>
                <a:ea typeface="微软雅黑" panose="020B0503020204020204" pitchFamily="34" charset="-122"/>
              </a:defRPr>
            </a:lvl9pPr>
          </a:lstStyle>
          <a:p>
            <a:pPr algn="just" hangingPunct="1">
              <a:lnSpc>
                <a:spcPct val="100000"/>
              </a:lnSpc>
            </a:pPr>
            <a:r>
              <a:rPr lang="en-US" altLang="en-US" sz="3600">
                <a:latin typeface="Times New Roman Regular" panose="02020503050405090304" charset="0"/>
                <a:cs typeface="Times New Roman Regular" panose="02020503050405090304" charset="0"/>
              </a:rPr>
              <a:t>In this paper, we present AMGD, a novel masked generative distillation model involving Anchor-Based Mask (ABM) and Ensemble Progressive Generators (EPG). By leveraging ABM and EPG, AMGD are more proficient in transferring structured knowledge as well as balancing different mask ratios in masked generative distillation methods caused by various scales of samples. Experimental results show AMGD is a universal distillation method for pixel-level prediction tasks, applicable to various tasks using a unified architecture. It highlights its generalization ability.</a:t>
            </a:r>
            <a:r>
              <a:rPr lang="en-GB" altLang="en-US" sz="3600" dirty="0">
                <a:latin typeface="Times New Roman Regular" panose="02020503050405090304" charset="0"/>
                <a:cs typeface="Times New Roman Regular" panose="02020503050405090304" charset="0"/>
              </a:rPr>
              <a:t>  </a:t>
            </a:r>
            <a:endParaRPr lang="en-GB" altLang="en-US" sz="3600" dirty="0">
              <a:latin typeface="Times New Roman Regular" panose="02020503050405090304" charset="0"/>
              <a:cs typeface="Times New Roman Regular" panose="02020503050405090304" charset="0"/>
            </a:endParaRPr>
          </a:p>
        </p:txBody>
      </p:sp>
      <p:pic>
        <p:nvPicPr>
          <p:cNvPr id="2" name="图片 1" descr="截屏2024-08-29 18.46.38"/>
          <p:cNvPicPr>
            <a:picLocks noChangeAspect="1"/>
          </p:cNvPicPr>
          <p:nvPr/>
        </p:nvPicPr>
        <p:blipFill>
          <a:blip r:embed="rId1"/>
          <a:stretch>
            <a:fillRect/>
          </a:stretch>
        </p:blipFill>
        <p:spPr>
          <a:xfrm>
            <a:off x="22601555" y="799465"/>
            <a:ext cx="7014845" cy="1527810"/>
          </a:xfrm>
          <a:prstGeom prst="rect">
            <a:avLst/>
          </a:prstGeom>
        </p:spPr>
      </p:pic>
      <p:pic>
        <p:nvPicPr>
          <p:cNvPr id="4" name="图片 3" descr="截屏2024-08-29 18.57.19"/>
          <p:cNvPicPr>
            <a:picLocks noChangeAspect="1"/>
          </p:cNvPicPr>
          <p:nvPr/>
        </p:nvPicPr>
        <p:blipFill>
          <a:blip r:embed="rId2"/>
          <a:stretch>
            <a:fillRect/>
          </a:stretch>
        </p:blipFill>
        <p:spPr>
          <a:xfrm>
            <a:off x="1750060" y="11377295"/>
            <a:ext cx="11891010" cy="6553200"/>
          </a:xfrm>
          <a:prstGeom prst="rect">
            <a:avLst/>
          </a:prstGeom>
        </p:spPr>
      </p:pic>
      <p:pic>
        <p:nvPicPr>
          <p:cNvPr id="6" name="图片 5" descr="截屏2024-08-29 18.59.01"/>
          <p:cNvPicPr>
            <a:picLocks noChangeAspect="1"/>
          </p:cNvPicPr>
          <p:nvPr/>
        </p:nvPicPr>
        <p:blipFill>
          <a:blip r:embed="rId3"/>
          <a:stretch>
            <a:fillRect/>
          </a:stretch>
        </p:blipFill>
        <p:spPr>
          <a:xfrm>
            <a:off x="22778085" y="4373245"/>
            <a:ext cx="7042150" cy="4777740"/>
          </a:xfrm>
          <a:prstGeom prst="rect">
            <a:avLst/>
          </a:prstGeom>
        </p:spPr>
      </p:pic>
      <p:pic>
        <p:nvPicPr>
          <p:cNvPr id="8" name="图片 7" descr="截屏2024-08-29 18.59.28"/>
          <p:cNvPicPr>
            <a:picLocks noChangeAspect="1"/>
          </p:cNvPicPr>
          <p:nvPr/>
        </p:nvPicPr>
        <p:blipFill>
          <a:blip r:embed="rId4"/>
          <a:stretch>
            <a:fillRect/>
          </a:stretch>
        </p:blipFill>
        <p:spPr>
          <a:xfrm>
            <a:off x="15407005" y="4377055"/>
            <a:ext cx="7133590" cy="4773930"/>
          </a:xfrm>
          <a:prstGeom prst="rect">
            <a:avLst/>
          </a:prstGeom>
        </p:spPr>
      </p:pic>
      <p:pic>
        <p:nvPicPr>
          <p:cNvPr id="10" name="图片 9" descr="截屏2024-08-29 19.00.47"/>
          <p:cNvPicPr>
            <a:picLocks noChangeAspect="1"/>
          </p:cNvPicPr>
          <p:nvPr/>
        </p:nvPicPr>
        <p:blipFill>
          <a:blip r:embed="rId5"/>
          <a:stretch>
            <a:fillRect/>
          </a:stretch>
        </p:blipFill>
        <p:spPr>
          <a:xfrm>
            <a:off x="17016095" y="10113010"/>
            <a:ext cx="11158220" cy="3895090"/>
          </a:xfrm>
          <a:prstGeom prst="rect">
            <a:avLst/>
          </a:prstGeom>
        </p:spPr>
      </p:pic>
      <p:sp>
        <p:nvSpPr>
          <p:cNvPr id="11" name="Rectangle 2"/>
          <p:cNvSpPr>
            <a:spLocks noChangeArrowheads="1"/>
          </p:cNvSpPr>
          <p:nvPr>
            <p:custDataLst>
              <p:tags r:id="rId6"/>
            </p:custDataLst>
          </p:nvPr>
        </p:nvSpPr>
        <p:spPr bwMode="auto">
          <a:xfrm>
            <a:off x="19168110" y="13884275"/>
            <a:ext cx="7042150" cy="932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3568" tIns="46786" rIns="63568" bIns="31784" anchor="ctr"/>
          <a:lstStyle>
            <a:lvl1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US" altLang="en-US" sz="3600" dirty="0">
                <a:latin typeface="Times New Roman Regular" panose="02020503050405090304" charset="0"/>
                <a:cs typeface="Times New Roman Regular" panose="02020503050405090304" charset="0"/>
              </a:rPr>
              <a:t>Performance on Instance Segmentation</a:t>
            </a:r>
            <a:endParaRPr lang="en-US" altLang="en-US" sz="3600" dirty="0">
              <a:latin typeface="Times New Roman Regular" panose="02020503050405090304" charset="0"/>
              <a:cs typeface="Times New Roman Regular" panose="02020503050405090304" charset="0"/>
            </a:endParaRPr>
          </a:p>
        </p:txBody>
      </p:sp>
      <p:sp>
        <p:nvSpPr>
          <p:cNvPr id="12" name="Rectangle 2"/>
          <p:cNvSpPr>
            <a:spLocks noChangeArrowheads="1"/>
          </p:cNvSpPr>
          <p:nvPr>
            <p:custDataLst>
              <p:tags r:id="rId7"/>
            </p:custDataLst>
          </p:nvPr>
        </p:nvSpPr>
        <p:spPr bwMode="auto">
          <a:xfrm>
            <a:off x="15408275" y="8989695"/>
            <a:ext cx="7042150" cy="932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3568" tIns="46786" rIns="63568" bIns="31784" anchor="ctr"/>
          <a:lstStyle>
            <a:lvl1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US" altLang="en-US" sz="3600" dirty="0">
                <a:latin typeface="Times New Roman Regular" panose="02020503050405090304" charset="0"/>
                <a:cs typeface="Times New Roman Regular" panose="02020503050405090304" charset="0"/>
              </a:rPr>
              <a:t>Performance on Super Resolution</a:t>
            </a:r>
            <a:endParaRPr lang="en-US" altLang="en-US" sz="3600" dirty="0">
              <a:latin typeface="Times New Roman Regular" panose="02020503050405090304" charset="0"/>
              <a:cs typeface="Times New Roman Regular" panose="02020503050405090304" charset="0"/>
            </a:endParaRPr>
          </a:p>
        </p:txBody>
      </p:sp>
      <p:sp>
        <p:nvSpPr>
          <p:cNvPr id="13" name="Rectangle 2"/>
          <p:cNvSpPr>
            <a:spLocks noChangeArrowheads="1"/>
          </p:cNvSpPr>
          <p:nvPr>
            <p:custDataLst>
              <p:tags r:id="rId8"/>
            </p:custDataLst>
          </p:nvPr>
        </p:nvSpPr>
        <p:spPr bwMode="auto">
          <a:xfrm>
            <a:off x="22747605" y="8989695"/>
            <a:ext cx="7042150" cy="9321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3568" tIns="46786" rIns="63568" bIns="31784" anchor="ctr"/>
          <a:lstStyle>
            <a:lvl1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1pPr>
            <a:lvl2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2pPr>
            <a:lvl3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3pPr>
            <a:lvl4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4pPr>
            <a:lvl5pPr>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5pPr>
            <a:lvl6pPr marL="25146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6pPr>
            <a:lvl7pPr marL="29718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7pPr>
            <a:lvl8pPr marL="34290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8pPr>
            <a:lvl9pPr marL="3886200" indent="-228600" defTabSz="449580" fontAlgn="base" hangingPunct="0">
              <a:lnSpc>
                <a:spcPct val="93000"/>
              </a:lnSpc>
              <a:spcBef>
                <a:spcPct val="0"/>
              </a:spcBef>
              <a:spcAft>
                <a:spcPct val="0"/>
              </a:spcAft>
              <a:buClr>
                <a:srgbClr val="000000"/>
              </a:buClr>
              <a:buSzPct val="100000"/>
              <a:buFont typeface="Times New Roman" panose="02020503050405090304" pitchFamily="18" charset="0"/>
              <a:tabLst>
                <a:tab pos="723900" algn="l"/>
                <a:tab pos="1447800" algn="l"/>
                <a:tab pos="2171700" algn="l"/>
                <a:tab pos="2893695" algn="l"/>
                <a:tab pos="3617595" algn="l"/>
                <a:tab pos="4343400" algn="l"/>
                <a:tab pos="5067300" algn="l"/>
                <a:tab pos="5791200" algn="l"/>
                <a:tab pos="6515100" algn="l"/>
                <a:tab pos="7239000" algn="l"/>
                <a:tab pos="7962900" algn="l"/>
                <a:tab pos="8686800" algn="l"/>
                <a:tab pos="94107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Lst>
              <a:defRPr>
                <a:solidFill>
                  <a:srgbClr val="000000"/>
                </a:solidFill>
                <a:latin typeface="Arial" panose="020B0604020202090204" pitchFamily="34" charset="0"/>
                <a:ea typeface="微软雅黑" panose="020B0503020204020204" pitchFamily="34" charset="-122"/>
              </a:defRPr>
            </a:lvl9pPr>
          </a:lstStyle>
          <a:p>
            <a:pPr algn="ctr" hangingPunct="1">
              <a:lnSpc>
                <a:spcPct val="100000"/>
              </a:lnSpc>
            </a:pPr>
            <a:r>
              <a:rPr lang="en-US" altLang="en-US" sz="3600" dirty="0">
                <a:latin typeface="Times New Roman Regular" panose="02020503050405090304" charset="0"/>
                <a:cs typeface="Times New Roman Regular" panose="02020503050405090304" charset="0"/>
              </a:rPr>
              <a:t>Performance on Object Detection</a:t>
            </a:r>
            <a:endParaRPr lang="en-US" altLang="en-US" sz="3600" dirty="0">
              <a:latin typeface="Times New Roman Regular" panose="02020503050405090304" charset="0"/>
              <a:cs typeface="Times New Roman Regular" panose="02020503050405090304" charset="0"/>
            </a:endParaRPr>
          </a:p>
        </p:txBody>
      </p:sp>
    </p:spTree>
  </p:cSld>
  <p:clrMapOvr>
    <a:masterClrMapping/>
  </p:clrMapOvr>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2623</Words>
  <Application>WPS 表格</Application>
  <PresentationFormat>Custom</PresentationFormat>
  <Paragraphs>26</Paragraphs>
  <Slides>1</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vt:i4>
      </vt:variant>
    </vt:vector>
  </HeadingPairs>
  <TitlesOfParts>
    <vt:vector size="18" baseType="lpstr">
      <vt:lpstr>Arial</vt:lpstr>
      <vt:lpstr>宋体</vt:lpstr>
      <vt:lpstr>Wingdings</vt:lpstr>
      <vt:lpstr>Times New Roman Regular</vt:lpstr>
      <vt:lpstr>微软雅黑</vt:lpstr>
      <vt:lpstr>汉仪旗黑</vt:lpstr>
      <vt:lpstr>Times New Roman</vt:lpstr>
      <vt:lpstr>Times New Roman Bold</vt:lpstr>
      <vt:lpstr>宋体</vt:lpstr>
      <vt:lpstr>Arial Unicode MS</vt:lpstr>
      <vt:lpstr>Calibri Light</vt:lpstr>
      <vt:lpstr>Helvetica Neue</vt:lpstr>
      <vt:lpstr>Calibri</vt:lpstr>
      <vt:lpstr>汉仪书宋二KW</vt:lpstr>
      <vt:lpstr>等线</vt:lpstr>
      <vt:lpstr>汉仪中等线KW</vt:lpstr>
      <vt:lpstr>Office Theme</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Anjali Mohan</dc:creator>
  <cp:lastModifiedBy>Ann</cp:lastModifiedBy>
  <cp:revision>9</cp:revision>
  <dcterms:created xsi:type="dcterms:W3CDTF">2024-08-29T11:06:27Z</dcterms:created>
  <dcterms:modified xsi:type="dcterms:W3CDTF">2024-08-29T11:06:27Z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0x0101007F03E6B92089AE4C980ADEF81048A271</vt:lpwstr>
  </property>
  <property fmtid="{D5CDD505-2E9C-101B-9397-08002B2CF9AE}" pid="3" name="ICV">
    <vt:lpwstr>BF36B231E6C701055F54D06610E3817A_43</vt:lpwstr>
  </property>
  <property fmtid="{D5CDD505-2E9C-101B-9397-08002B2CF9AE}" pid="4" name="KSOProductBuildVer">
    <vt:lpwstr>2052-6.10.1.8873</vt:lpwstr>
  </property>
</Properties>
</file>